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582" r:id="rId2"/>
    <p:sldId id="605" r:id="rId3"/>
    <p:sldId id="619" r:id="rId4"/>
    <p:sldId id="613" r:id="rId5"/>
    <p:sldId id="611" r:id="rId6"/>
    <p:sldId id="612" r:id="rId7"/>
    <p:sldId id="606" r:id="rId8"/>
    <p:sldId id="608" r:id="rId9"/>
    <p:sldId id="614" r:id="rId10"/>
    <p:sldId id="620" r:id="rId11"/>
    <p:sldId id="609" r:id="rId12"/>
    <p:sldId id="623" r:id="rId13"/>
    <p:sldId id="624" r:id="rId14"/>
    <p:sldId id="625" r:id="rId15"/>
    <p:sldId id="62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>
        <p:scale>
          <a:sx n="70" d="100"/>
          <a:sy n="70" d="100"/>
        </p:scale>
        <p:origin x="-10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1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948DAA-E40E-4465-B7EC-E7B508A9C9F0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EA504012-FCCE-45D3-BDAA-2E8F9EC7AC44}">
      <dgm:prSet phldrT="[Text]"/>
      <dgm:spPr/>
      <dgm:t>
        <a:bodyPr/>
        <a:lstStyle/>
        <a:p>
          <a:r>
            <a:rPr lang="en-IN" b="1" dirty="0">
              <a:solidFill>
                <a:schemeClr val="bg1"/>
              </a:solidFill>
            </a:rPr>
            <a:t>SBL (Shadow Block Leaders)</a:t>
          </a:r>
        </a:p>
      </dgm:t>
    </dgm:pt>
    <dgm:pt modelId="{3FB4907C-BFA4-43E6-BC51-BDBC3F4CF3C8}" type="parTrans" cxnId="{9B60971D-09A1-48AE-B010-9BCE2269EADD}">
      <dgm:prSet/>
      <dgm:spPr/>
      <dgm:t>
        <a:bodyPr/>
        <a:lstStyle/>
        <a:p>
          <a:endParaRPr lang="en-IN"/>
        </a:p>
      </dgm:t>
    </dgm:pt>
    <dgm:pt modelId="{79C8D4BE-0FD4-4923-ABCE-1DDB9D3184C2}" type="sibTrans" cxnId="{9B60971D-09A1-48AE-B010-9BCE2269EADD}">
      <dgm:prSet/>
      <dgm:spPr/>
      <dgm:t>
        <a:bodyPr/>
        <a:lstStyle/>
        <a:p>
          <a:endParaRPr lang="en-IN"/>
        </a:p>
      </dgm:t>
    </dgm:pt>
    <dgm:pt modelId="{98A79129-D2F6-4945-AB9D-088339BF9077}">
      <dgm:prSet phldrT="[Text]"/>
      <dgm:spPr/>
      <dgm:t>
        <a:bodyPr/>
        <a:lstStyle/>
        <a:p>
          <a:r>
            <a:rPr lang="en-IN" b="1" dirty="0" err="1">
              <a:solidFill>
                <a:schemeClr val="bg1"/>
              </a:solidFill>
            </a:rPr>
            <a:t>Pathanamthitta</a:t>
          </a:r>
          <a:r>
            <a:rPr lang="en-IN" b="1" dirty="0">
              <a:solidFill>
                <a:schemeClr val="bg1"/>
              </a:solidFill>
            </a:rPr>
            <a:t> SMP Constituency</a:t>
          </a:r>
        </a:p>
      </dgm:t>
    </dgm:pt>
    <dgm:pt modelId="{7EF0E542-30C1-428F-8833-1DC77CCA79EA}" type="parTrans" cxnId="{5B6AE3ED-69D6-4476-91D8-E4EF1BD39A02}">
      <dgm:prSet/>
      <dgm:spPr/>
      <dgm:t>
        <a:bodyPr/>
        <a:lstStyle/>
        <a:p>
          <a:endParaRPr lang="en-IN"/>
        </a:p>
      </dgm:t>
    </dgm:pt>
    <dgm:pt modelId="{94E5EFD4-75E9-40F1-B781-F1A5BA3A7D2F}" type="sibTrans" cxnId="{5B6AE3ED-69D6-4476-91D8-E4EF1BD39A02}">
      <dgm:prSet/>
      <dgm:spPr/>
      <dgm:t>
        <a:bodyPr/>
        <a:lstStyle/>
        <a:p>
          <a:endParaRPr lang="en-IN"/>
        </a:p>
      </dgm:t>
    </dgm:pt>
    <dgm:pt modelId="{1CB065FB-30B8-4E17-89DD-3A6FD4BE7C2D}">
      <dgm:prSet phldrT="[Text]"/>
      <dgm:spPr/>
      <dgm:t>
        <a:bodyPr/>
        <a:lstStyle/>
        <a:p>
          <a:r>
            <a:rPr lang="en-IN" b="1" dirty="0">
              <a:solidFill>
                <a:schemeClr val="bg1"/>
              </a:solidFill>
            </a:rPr>
            <a:t>Kerala  Region 20  SMPs  &amp; 140 SMLAs</a:t>
          </a:r>
        </a:p>
      </dgm:t>
    </dgm:pt>
    <dgm:pt modelId="{D9199E8B-0307-4DEC-A7DB-C1658E286D8F}" type="parTrans" cxnId="{12927687-32F8-443C-9F09-6F7A51B9FA7F}">
      <dgm:prSet/>
      <dgm:spPr/>
      <dgm:t>
        <a:bodyPr/>
        <a:lstStyle/>
        <a:p>
          <a:endParaRPr lang="en-IN"/>
        </a:p>
      </dgm:t>
    </dgm:pt>
    <dgm:pt modelId="{07ABB03D-8BF0-4B9A-9CCC-A07EF4DE0C0A}" type="sibTrans" cxnId="{12927687-32F8-443C-9F09-6F7A51B9FA7F}">
      <dgm:prSet/>
      <dgm:spPr/>
      <dgm:t>
        <a:bodyPr/>
        <a:lstStyle/>
        <a:p>
          <a:endParaRPr lang="en-IN"/>
        </a:p>
      </dgm:t>
    </dgm:pt>
    <dgm:pt modelId="{34EB4098-8593-4166-AB86-3283314200A8}">
      <dgm:prSet phldrT="[Text]"/>
      <dgm:spPr/>
      <dgm:t>
        <a:bodyPr/>
        <a:lstStyle/>
        <a:p>
          <a:r>
            <a:rPr lang="en-IN" b="1" dirty="0">
              <a:solidFill>
                <a:schemeClr val="bg1"/>
              </a:solidFill>
            </a:rPr>
            <a:t>Andrew Zone  6 SMPs &amp; 42 SMLAs</a:t>
          </a:r>
        </a:p>
      </dgm:t>
    </dgm:pt>
    <dgm:pt modelId="{0BC02EC0-AE8F-40C9-86AB-BD092BB11508}" type="parTrans" cxnId="{1A2BB1FC-DF4C-459B-BE1C-DAF116DB03A5}">
      <dgm:prSet/>
      <dgm:spPr/>
      <dgm:t>
        <a:bodyPr/>
        <a:lstStyle/>
        <a:p>
          <a:endParaRPr lang="en-IN"/>
        </a:p>
      </dgm:t>
    </dgm:pt>
    <dgm:pt modelId="{F2BCC125-8A35-4DAF-900A-CCC0AE248D45}" type="sibTrans" cxnId="{1A2BB1FC-DF4C-459B-BE1C-DAF116DB03A5}">
      <dgm:prSet/>
      <dgm:spPr/>
      <dgm:t>
        <a:bodyPr/>
        <a:lstStyle/>
        <a:p>
          <a:endParaRPr lang="en-IN"/>
        </a:p>
      </dgm:t>
    </dgm:pt>
    <dgm:pt modelId="{84B0C870-2BC6-4FAD-A5E3-680CDB9E7303}">
      <dgm:prSet phldrT="[Text]"/>
      <dgm:spPr/>
      <dgm:t>
        <a:bodyPr/>
        <a:lstStyle/>
        <a:p>
          <a:r>
            <a:rPr lang="en-IN" b="1" dirty="0">
              <a:solidFill>
                <a:schemeClr val="bg1"/>
              </a:solidFill>
            </a:rPr>
            <a:t>Nation India 543 SMPs</a:t>
          </a:r>
        </a:p>
      </dgm:t>
    </dgm:pt>
    <dgm:pt modelId="{1476E9BD-3717-41F1-8C9F-57B11907C4E7}" type="parTrans" cxnId="{24BA018A-E53F-4657-B9CB-413238A55D60}">
      <dgm:prSet/>
      <dgm:spPr/>
      <dgm:t>
        <a:bodyPr/>
        <a:lstStyle/>
        <a:p>
          <a:endParaRPr lang="en-IN"/>
        </a:p>
      </dgm:t>
    </dgm:pt>
    <dgm:pt modelId="{D47CD91A-DBDD-46C9-BF33-84A2B1268214}" type="sibTrans" cxnId="{24BA018A-E53F-4657-B9CB-413238A55D60}">
      <dgm:prSet/>
      <dgm:spPr/>
      <dgm:t>
        <a:bodyPr/>
        <a:lstStyle/>
        <a:p>
          <a:endParaRPr lang="en-IN"/>
        </a:p>
      </dgm:t>
    </dgm:pt>
    <dgm:pt modelId="{3D4F2AC7-1A0C-4653-A20E-3F30D4C1D42E}" type="pres">
      <dgm:prSet presAssocID="{B4948DAA-E40E-4465-B7EC-E7B508A9C9F0}" presName="composite" presStyleCnt="0">
        <dgm:presLayoutVars>
          <dgm:chMax val="5"/>
          <dgm:dir/>
          <dgm:resizeHandles val="exact"/>
        </dgm:presLayoutVars>
      </dgm:prSet>
      <dgm:spPr/>
    </dgm:pt>
    <dgm:pt modelId="{F2BEC165-7282-41AA-A423-B136A9ACF99C}" type="pres">
      <dgm:prSet presAssocID="{EA504012-FCCE-45D3-BDAA-2E8F9EC7AC44}" presName="circle1" presStyleLbl="lnNode1" presStyleIdx="0" presStyleCnt="5"/>
      <dgm:spPr/>
    </dgm:pt>
    <dgm:pt modelId="{F6D292CA-0E19-4493-826B-EF787EC41D65}" type="pres">
      <dgm:prSet presAssocID="{EA504012-FCCE-45D3-BDAA-2E8F9EC7AC44}" presName="text1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38FA03E-C1ED-430B-9558-37B73DAC9072}" type="pres">
      <dgm:prSet presAssocID="{EA504012-FCCE-45D3-BDAA-2E8F9EC7AC44}" presName="line1" presStyleLbl="callout" presStyleIdx="0" presStyleCnt="10"/>
      <dgm:spPr/>
    </dgm:pt>
    <dgm:pt modelId="{32020427-2028-4ADF-8F37-6A82B5F159B4}" type="pres">
      <dgm:prSet presAssocID="{EA504012-FCCE-45D3-BDAA-2E8F9EC7AC44}" presName="d1" presStyleLbl="callout" presStyleIdx="1" presStyleCnt="10"/>
      <dgm:spPr/>
    </dgm:pt>
    <dgm:pt modelId="{784056DA-99EC-453D-A4A6-13F7C9867391}" type="pres">
      <dgm:prSet presAssocID="{98A79129-D2F6-4945-AB9D-088339BF9077}" presName="circle2" presStyleLbl="lnNode1" presStyleIdx="1" presStyleCnt="5"/>
      <dgm:spPr/>
    </dgm:pt>
    <dgm:pt modelId="{0B31CA63-C969-4CBE-AB0B-E4A5CE0D073E}" type="pres">
      <dgm:prSet presAssocID="{98A79129-D2F6-4945-AB9D-088339BF9077}" presName="text2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5F4089F-B2A1-493D-85F4-517425E42492}" type="pres">
      <dgm:prSet presAssocID="{98A79129-D2F6-4945-AB9D-088339BF9077}" presName="line2" presStyleLbl="callout" presStyleIdx="2" presStyleCnt="10"/>
      <dgm:spPr/>
    </dgm:pt>
    <dgm:pt modelId="{456C29AB-02EA-42D3-884F-A6DDFDB615BD}" type="pres">
      <dgm:prSet presAssocID="{98A79129-D2F6-4945-AB9D-088339BF9077}" presName="d2" presStyleLbl="callout" presStyleIdx="3" presStyleCnt="10"/>
      <dgm:spPr/>
    </dgm:pt>
    <dgm:pt modelId="{656D2F03-28E1-4856-BEB8-CA315ECC656F}" type="pres">
      <dgm:prSet presAssocID="{34EB4098-8593-4166-AB86-3283314200A8}" presName="circle3" presStyleLbl="lnNode1" presStyleIdx="2" presStyleCnt="5"/>
      <dgm:spPr/>
    </dgm:pt>
    <dgm:pt modelId="{FDA418E0-A831-4A89-A563-FAB22B48E9E3}" type="pres">
      <dgm:prSet presAssocID="{34EB4098-8593-4166-AB86-3283314200A8}" presName="text3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CE094D8-4C29-454E-B0C3-620CCDE154AD}" type="pres">
      <dgm:prSet presAssocID="{34EB4098-8593-4166-AB86-3283314200A8}" presName="line3" presStyleLbl="callout" presStyleIdx="4" presStyleCnt="10"/>
      <dgm:spPr/>
    </dgm:pt>
    <dgm:pt modelId="{4F3C3530-EDC9-4C93-AC7E-10BB691C27E1}" type="pres">
      <dgm:prSet presAssocID="{34EB4098-8593-4166-AB86-3283314200A8}" presName="d3" presStyleLbl="callout" presStyleIdx="5" presStyleCnt="10"/>
      <dgm:spPr/>
    </dgm:pt>
    <dgm:pt modelId="{96568711-9673-41B5-9D00-D085A052ED73}" type="pres">
      <dgm:prSet presAssocID="{1CB065FB-30B8-4E17-89DD-3A6FD4BE7C2D}" presName="circle4" presStyleLbl="lnNode1" presStyleIdx="3" presStyleCnt="5"/>
      <dgm:spPr/>
    </dgm:pt>
    <dgm:pt modelId="{5DB27323-0F0E-48D1-B189-E5C809675F2D}" type="pres">
      <dgm:prSet presAssocID="{1CB065FB-30B8-4E17-89DD-3A6FD4BE7C2D}" presName="text4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3204CEF-5120-4EFB-A040-622D7C3224D3}" type="pres">
      <dgm:prSet presAssocID="{1CB065FB-30B8-4E17-89DD-3A6FD4BE7C2D}" presName="line4" presStyleLbl="callout" presStyleIdx="6" presStyleCnt="10"/>
      <dgm:spPr/>
    </dgm:pt>
    <dgm:pt modelId="{7C84C107-1672-4FEF-ABD9-AC026511F722}" type="pres">
      <dgm:prSet presAssocID="{1CB065FB-30B8-4E17-89DD-3A6FD4BE7C2D}" presName="d4" presStyleLbl="callout" presStyleIdx="7" presStyleCnt="10"/>
      <dgm:spPr/>
    </dgm:pt>
    <dgm:pt modelId="{23912489-1E1C-40F3-90F8-E59681B6CB0C}" type="pres">
      <dgm:prSet presAssocID="{84B0C870-2BC6-4FAD-A5E3-680CDB9E7303}" presName="circle5" presStyleLbl="lnNode1" presStyleIdx="4" presStyleCnt="5"/>
      <dgm:spPr/>
    </dgm:pt>
    <dgm:pt modelId="{F63E3471-AA93-4B2D-AD33-7922BE3E7D2B}" type="pres">
      <dgm:prSet presAssocID="{84B0C870-2BC6-4FAD-A5E3-680CDB9E7303}" presName="text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FE8DD6C-37C4-49E1-9A82-5741D5AFE080}" type="pres">
      <dgm:prSet presAssocID="{84B0C870-2BC6-4FAD-A5E3-680CDB9E7303}" presName="line5" presStyleLbl="callout" presStyleIdx="8" presStyleCnt="10"/>
      <dgm:spPr/>
    </dgm:pt>
    <dgm:pt modelId="{73D05919-1C66-45E0-AB21-13986393DB28}" type="pres">
      <dgm:prSet presAssocID="{84B0C870-2BC6-4FAD-A5E3-680CDB9E7303}" presName="d5" presStyleLbl="callout" presStyleIdx="9" presStyleCnt="10"/>
      <dgm:spPr/>
    </dgm:pt>
  </dgm:ptLst>
  <dgm:cxnLst>
    <dgm:cxn modelId="{B903FDF2-A349-4569-8E5F-31E9B58F29BE}" type="presOf" srcId="{1CB065FB-30B8-4E17-89DD-3A6FD4BE7C2D}" destId="{5DB27323-0F0E-48D1-B189-E5C809675F2D}" srcOrd="0" destOrd="0" presId="urn:microsoft.com/office/officeart/2005/8/layout/target1"/>
    <dgm:cxn modelId="{9B60971D-09A1-48AE-B010-9BCE2269EADD}" srcId="{B4948DAA-E40E-4465-B7EC-E7B508A9C9F0}" destId="{EA504012-FCCE-45D3-BDAA-2E8F9EC7AC44}" srcOrd="0" destOrd="0" parTransId="{3FB4907C-BFA4-43E6-BC51-BDBC3F4CF3C8}" sibTransId="{79C8D4BE-0FD4-4923-ABCE-1DDB9D3184C2}"/>
    <dgm:cxn modelId="{5B6AE3ED-69D6-4476-91D8-E4EF1BD39A02}" srcId="{B4948DAA-E40E-4465-B7EC-E7B508A9C9F0}" destId="{98A79129-D2F6-4945-AB9D-088339BF9077}" srcOrd="1" destOrd="0" parTransId="{7EF0E542-30C1-428F-8833-1DC77CCA79EA}" sibTransId="{94E5EFD4-75E9-40F1-B781-F1A5BA3A7D2F}"/>
    <dgm:cxn modelId="{12927687-32F8-443C-9F09-6F7A51B9FA7F}" srcId="{B4948DAA-E40E-4465-B7EC-E7B508A9C9F0}" destId="{1CB065FB-30B8-4E17-89DD-3A6FD4BE7C2D}" srcOrd="3" destOrd="0" parTransId="{D9199E8B-0307-4DEC-A7DB-C1658E286D8F}" sibTransId="{07ABB03D-8BF0-4B9A-9CCC-A07EF4DE0C0A}"/>
    <dgm:cxn modelId="{24BA018A-E53F-4657-B9CB-413238A55D60}" srcId="{B4948DAA-E40E-4465-B7EC-E7B508A9C9F0}" destId="{84B0C870-2BC6-4FAD-A5E3-680CDB9E7303}" srcOrd="4" destOrd="0" parTransId="{1476E9BD-3717-41F1-8C9F-57B11907C4E7}" sibTransId="{D47CD91A-DBDD-46C9-BF33-84A2B1268214}"/>
    <dgm:cxn modelId="{1A2BB1FC-DF4C-459B-BE1C-DAF116DB03A5}" srcId="{B4948DAA-E40E-4465-B7EC-E7B508A9C9F0}" destId="{34EB4098-8593-4166-AB86-3283314200A8}" srcOrd="2" destOrd="0" parTransId="{0BC02EC0-AE8F-40C9-86AB-BD092BB11508}" sibTransId="{F2BCC125-8A35-4DAF-900A-CCC0AE248D45}"/>
    <dgm:cxn modelId="{58C18CB6-E5DF-416B-8B7A-0B1F5DEFD061}" type="presOf" srcId="{84B0C870-2BC6-4FAD-A5E3-680CDB9E7303}" destId="{F63E3471-AA93-4B2D-AD33-7922BE3E7D2B}" srcOrd="0" destOrd="0" presId="urn:microsoft.com/office/officeart/2005/8/layout/target1"/>
    <dgm:cxn modelId="{A2D528D8-90FE-4710-8F5A-BD1E3BCE3D4F}" type="presOf" srcId="{EA504012-FCCE-45D3-BDAA-2E8F9EC7AC44}" destId="{F6D292CA-0E19-4493-826B-EF787EC41D65}" srcOrd="0" destOrd="0" presId="urn:microsoft.com/office/officeart/2005/8/layout/target1"/>
    <dgm:cxn modelId="{E9D4D4D4-5939-4F34-9A08-0F344338EB21}" type="presOf" srcId="{34EB4098-8593-4166-AB86-3283314200A8}" destId="{FDA418E0-A831-4A89-A563-FAB22B48E9E3}" srcOrd="0" destOrd="0" presId="urn:microsoft.com/office/officeart/2005/8/layout/target1"/>
    <dgm:cxn modelId="{2312B83B-14C2-4B8E-A24F-6B5E0EC4F620}" type="presOf" srcId="{98A79129-D2F6-4945-AB9D-088339BF9077}" destId="{0B31CA63-C969-4CBE-AB0B-E4A5CE0D073E}" srcOrd="0" destOrd="0" presId="urn:microsoft.com/office/officeart/2005/8/layout/target1"/>
    <dgm:cxn modelId="{79EE486C-48AF-4C0B-B7F8-575157CC2A3C}" type="presOf" srcId="{B4948DAA-E40E-4465-B7EC-E7B508A9C9F0}" destId="{3D4F2AC7-1A0C-4653-A20E-3F30D4C1D42E}" srcOrd="0" destOrd="0" presId="urn:microsoft.com/office/officeart/2005/8/layout/target1"/>
    <dgm:cxn modelId="{B7F26C02-B123-49A3-8BA3-ECDF01027B71}" type="presParOf" srcId="{3D4F2AC7-1A0C-4653-A20E-3F30D4C1D42E}" destId="{F2BEC165-7282-41AA-A423-B136A9ACF99C}" srcOrd="0" destOrd="0" presId="urn:microsoft.com/office/officeart/2005/8/layout/target1"/>
    <dgm:cxn modelId="{7CE050E0-1E81-4A47-836F-C77A0E76D484}" type="presParOf" srcId="{3D4F2AC7-1A0C-4653-A20E-3F30D4C1D42E}" destId="{F6D292CA-0E19-4493-826B-EF787EC41D65}" srcOrd="1" destOrd="0" presId="urn:microsoft.com/office/officeart/2005/8/layout/target1"/>
    <dgm:cxn modelId="{F448984C-95E4-4EC7-9D77-CBDEEE8C5E02}" type="presParOf" srcId="{3D4F2AC7-1A0C-4653-A20E-3F30D4C1D42E}" destId="{338FA03E-C1ED-430B-9558-37B73DAC9072}" srcOrd="2" destOrd="0" presId="urn:microsoft.com/office/officeart/2005/8/layout/target1"/>
    <dgm:cxn modelId="{0A821FD0-45DF-4C68-9632-E87900E0868D}" type="presParOf" srcId="{3D4F2AC7-1A0C-4653-A20E-3F30D4C1D42E}" destId="{32020427-2028-4ADF-8F37-6A82B5F159B4}" srcOrd="3" destOrd="0" presId="urn:microsoft.com/office/officeart/2005/8/layout/target1"/>
    <dgm:cxn modelId="{858434C8-552A-4EA0-8049-577F58FA64A2}" type="presParOf" srcId="{3D4F2AC7-1A0C-4653-A20E-3F30D4C1D42E}" destId="{784056DA-99EC-453D-A4A6-13F7C9867391}" srcOrd="4" destOrd="0" presId="urn:microsoft.com/office/officeart/2005/8/layout/target1"/>
    <dgm:cxn modelId="{B9E84DBF-095D-482E-BE9E-F310D883CEBD}" type="presParOf" srcId="{3D4F2AC7-1A0C-4653-A20E-3F30D4C1D42E}" destId="{0B31CA63-C969-4CBE-AB0B-E4A5CE0D073E}" srcOrd="5" destOrd="0" presId="urn:microsoft.com/office/officeart/2005/8/layout/target1"/>
    <dgm:cxn modelId="{D9F92AD6-90D5-4619-9459-1AE5F92CE342}" type="presParOf" srcId="{3D4F2AC7-1A0C-4653-A20E-3F30D4C1D42E}" destId="{65F4089F-B2A1-493D-85F4-517425E42492}" srcOrd="6" destOrd="0" presId="urn:microsoft.com/office/officeart/2005/8/layout/target1"/>
    <dgm:cxn modelId="{C1DEE982-A6B4-4218-B18C-B1A640E80871}" type="presParOf" srcId="{3D4F2AC7-1A0C-4653-A20E-3F30D4C1D42E}" destId="{456C29AB-02EA-42D3-884F-A6DDFDB615BD}" srcOrd="7" destOrd="0" presId="urn:microsoft.com/office/officeart/2005/8/layout/target1"/>
    <dgm:cxn modelId="{09C41370-6FC4-427F-B037-F9EDB01EF3C0}" type="presParOf" srcId="{3D4F2AC7-1A0C-4653-A20E-3F30D4C1D42E}" destId="{656D2F03-28E1-4856-BEB8-CA315ECC656F}" srcOrd="8" destOrd="0" presId="urn:microsoft.com/office/officeart/2005/8/layout/target1"/>
    <dgm:cxn modelId="{C8E4145A-C16D-4368-B629-51DCBB6B1344}" type="presParOf" srcId="{3D4F2AC7-1A0C-4653-A20E-3F30D4C1D42E}" destId="{FDA418E0-A831-4A89-A563-FAB22B48E9E3}" srcOrd="9" destOrd="0" presId="urn:microsoft.com/office/officeart/2005/8/layout/target1"/>
    <dgm:cxn modelId="{1D4B440F-567B-4A6F-9AB2-8A6C683EECC9}" type="presParOf" srcId="{3D4F2AC7-1A0C-4653-A20E-3F30D4C1D42E}" destId="{3CE094D8-4C29-454E-B0C3-620CCDE154AD}" srcOrd="10" destOrd="0" presId="urn:microsoft.com/office/officeart/2005/8/layout/target1"/>
    <dgm:cxn modelId="{1FAAC729-3DE5-4FD4-BD9A-928923C92569}" type="presParOf" srcId="{3D4F2AC7-1A0C-4653-A20E-3F30D4C1D42E}" destId="{4F3C3530-EDC9-4C93-AC7E-10BB691C27E1}" srcOrd="11" destOrd="0" presId="urn:microsoft.com/office/officeart/2005/8/layout/target1"/>
    <dgm:cxn modelId="{E1184975-26DE-445D-A63F-694402E7D32F}" type="presParOf" srcId="{3D4F2AC7-1A0C-4653-A20E-3F30D4C1D42E}" destId="{96568711-9673-41B5-9D00-D085A052ED73}" srcOrd="12" destOrd="0" presId="urn:microsoft.com/office/officeart/2005/8/layout/target1"/>
    <dgm:cxn modelId="{D9C4D9BD-782C-4FB8-A856-D2C3692DF631}" type="presParOf" srcId="{3D4F2AC7-1A0C-4653-A20E-3F30D4C1D42E}" destId="{5DB27323-0F0E-48D1-B189-E5C809675F2D}" srcOrd="13" destOrd="0" presId="urn:microsoft.com/office/officeart/2005/8/layout/target1"/>
    <dgm:cxn modelId="{28F75867-371E-4744-BE01-7CCFF91B1CBB}" type="presParOf" srcId="{3D4F2AC7-1A0C-4653-A20E-3F30D4C1D42E}" destId="{E3204CEF-5120-4EFB-A040-622D7C3224D3}" srcOrd="14" destOrd="0" presId="urn:microsoft.com/office/officeart/2005/8/layout/target1"/>
    <dgm:cxn modelId="{0F912A36-848D-4027-8B27-2071669F45A9}" type="presParOf" srcId="{3D4F2AC7-1A0C-4653-A20E-3F30D4C1D42E}" destId="{7C84C107-1672-4FEF-ABD9-AC026511F722}" srcOrd="15" destOrd="0" presId="urn:microsoft.com/office/officeart/2005/8/layout/target1"/>
    <dgm:cxn modelId="{689C85DD-AFB9-44F3-B479-ABE5B7E1AB5B}" type="presParOf" srcId="{3D4F2AC7-1A0C-4653-A20E-3F30D4C1D42E}" destId="{23912489-1E1C-40F3-90F8-E59681B6CB0C}" srcOrd="16" destOrd="0" presId="urn:microsoft.com/office/officeart/2005/8/layout/target1"/>
    <dgm:cxn modelId="{78C718A2-4F0B-4782-818C-07F55195B9D1}" type="presParOf" srcId="{3D4F2AC7-1A0C-4653-A20E-3F30D4C1D42E}" destId="{F63E3471-AA93-4B2D-AD33-7922BE3E7D2B}" srcOrd="17" destOrd="0" presId="urn:microsoft.com/office/officeart/2005/8/layout/target1"/>
    <dgm:cxn modelId="{84C66684-C4E8-48E0-9B98-9250324926BB}" type="presParOf" srcId="{3D4F2AC7-1A0C-4653-A20E-3F30D4C1D42E}" destId="{2FE8DD6C-37C4-49E1-9A82-5741D5AFE080}" srcOrd="18" destOrd="0" presId="urn:microsoft.com/office/officeart/2005/8/layout/target1"/>
    <dgm:cxn modelId="{580C1BB9-ED22-48F1-A962-A1D909CB6586}" type="presParOf" srcId="{3D4F2AC7-1A0C-4653-A20E-3F30D4C1D42E}" destId="{73D05919-1C66-45E0-AB21-13986393DB28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912489-1E1C-40F3-90F8-E59681B6CB0C}">
      <dsp:nvSpPr>
        <dsp:cNvPr id="0" name=""/>
        <dsp:cNvSpPr/>
      </dsp:nvSpPr>
      <dsp:spPr>
        <a:xfrm>
          <a:off x="285750" y="1296299"/>
          <a:ext cx="4457700" cy="44577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68711-9673-41B5-9D00-D085A052ED73}">
      <dsp:nvSpPr>
        <dsp:cNvPr id="0" name=""/>
        <dsp:cNvSpPr/>
      </dsp:nvSpPr>
      <dsp:spPr>
        <a:xfrm>
          <a:off x="780926" y="1791475"/>
          <a:ext cx="3467347" cy="34673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6D2F03-28E1-4856-BEB8-CA315ECC656F}">
      <dsp:nvSpPr>
        <dsp:cNvPr id="0" name=""/>
        <dsp:cNvSpPr/>
      </dsp:nvSpPr>
      <dsp:spPr>
        <a:xfrm>
          <a:off x="1276102" y="2286651"/>
          <a:ext cx="2476995" cy="24769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4056DA-99EC-453D-A4A6-13F7C9867391}">
      <dsp:nvSpPr>
        <dsp:cNvPr id="0" name=""/>
        <dsp:cNvSpPr/>
      </dsp:nvSpPr>
      <dsp:spPr>
        <a:xfrm>
          <a:off x="1771650" y="2782199"/>
          <a:ext cx="1485900" cy="14859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EC165-7282-41AA-A423-B136A9ACF99C}">
      <dsp:nvSpPr>
        <dsp:cNvPr id="0" name=""/>
        <dsp:cNvSpPr/>
      </dsp:nvSpPr>
      <dsp:spPr>
        <a:xfrm>
          <a:off x="2266826" y="3277375"/>
          <a:ext cx="495547" cy="4955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292CA-0E19-4493-826B-EF787EC41D65}">
      <dsp:nvSpPr>
        <dsp:cNvPr id="0" name=""/>
        <dsp:cNvSpPr/>
      </dsp:nvSpPr>
      <dsp:spPr>
        <a:xfrm>
          <a:off x="5486399" y="189600"/>
          <a:ext cx="2228850" cy="786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b="1" kern="1200" dirty="0">
              <a:solidFill>
                <a:schemeClr val="bg1"/>
              </a:solidFill>
            </a:rPr>
            <a:t>SBL (Shadow Block Leaders)</a:t>
          </a:r>
        </a:p>
      </dsp:txBody>
      <dsp:txXfrm>
        <a:off x="5486399" y="189600"/>
        <a:ext cx="2228850" cy="786932"/>
      </dsp:txXfrm>
    </dsp:sp>
    <dsp:sp modelId="{338FA03E-C1ED-430B-9558-37B73DAC9072}">
      <dsp:nvSpPr>
        <dsp:cNvPr id="0" name=""/>
        <dsp:cNvSpPr/>
      </dsp:nvSpPr>
      <dsp:spPr>
        <a:xfrm>
          <a:off x="4929187" y="583067"/>
          <a:ext cx="5572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20427-2028-4ADF-8F37-6A82B5F159B4}">
      <dsp:nvSpPr>
        <dsp:cNvPr id="0" name=""/>
        <dsp:cNvSpPr/>
      </dsp:nvSpPr>
      <dsp:spPr>
        <a:xfrm rot="5400000">
          <a:off x="2248995" y="848671"/>
          <a:ext cx="2942082" cy="241087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1CA63-C969-4CBE-AB0B-E4A5CE0D073E}">
      <dsp:nvSpPr>
        <dsp:cNvPr id="0" name=""/>
        <dsp:cNvSpPr/>
      </dsp:nvSpPr>
      <dsp:spPr>
        <a:xfrm>
          <a:off x="5486399" y="1021704"/>
          <a:ext cx="2228850" cy="786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b="1" kern="1200" dirty="0" err="1">
              <a:solidFill>
                <a:schemeClr val="bg1"/>
              </a:solidFill>
            </a:rPr>
            <a:t>Pathanamthitta</a:t>
          </a:r>
          <a:r>
            <a:rPr lang="en-IN" sz="1900" b="1" kern="1200" dirty="0">
              <a:solidFill>
                <a:schemeClr val="bg1"/>
              </a:solidFill>
            </a:rPr>
            <a:t> SMP Constituency</a:t>
          </a:r>
        </a:p>
      </dsp:txBody>
      <dsp:txXfrm>
        <a:off x="5486399" y="1021704"/>
        <a:ext cx="2228850" cy="786932"/>
      </dsp:txXfrm>
    </dsp:sp>
    <dsp:sp modelId="{65F4089F-B2A1-493D-85F4-517425E42492}">
      <dsp:nvSpPr>
        <dsp:cNvPr id="0" name=""/>
        <dsp:cNvSpPr/>
      </dsp:nvSpPr>
      <dsp:spPr>
        <a:xfrm>
          <a:off x="4929187" y="1415171"/>
          <a:ext cx="5572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6C29AB-02EA-42D3-884F-A6DDFDB615BD}">
      <dsp:nvSpPr>
        <dsp:cNvPr id="0" name=""/>
        <dsp:cNvSpPr/>
      </dsp:nvSpPr>
      <dsp:spPr>
        <a:xfrm rot="5400000">
          <a:off x="2681317" y="1617550"/>
          <a:ext cx="2449654" cy="204311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A418E0-A831-4A89-A563-FAB22B48E9E3}">
      <dsp:nvSpPr>
        <dsp:cNvPr id="0" name=""/>
        <dsp:cNvSpPr/>
      </dsp:nvSpPr>
      <dsp:spPr>
        <a:xfrm>
          <a:off x="5486399" y="1853808"/>
          <a:ext cx="2228850" cy="786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b="1" kern="1200" dirty="0">
              <a:solidFill>
                <a:schemeClr val="bg1"/>
              </a:solidFill>
            </a:rPr>
            <a:t>Andrew Zone  6 SMPs &amp; 42 SMLAs</a:t>
          </a:r>
        </a:p>
      </dsp:txBody>
      <dsp:txXfrm>
        <a:off x="5486399" y="1853808"/>
        <a:ext cx="2228850" cy="786932"/>
      </dsp:txXfrm>
    </dsp:sp>
    <dsp:sp modelId="{3CE094D8-4C29-454E-B0C3-620CCDE154AD}">
      <dsp:nvSpPr>
        <dsp:cNvPr id="0" name=""/>
        <dsp:cNvSpPr/>
      </dsp:nvSpPr>
      <dsp:spPr>
        <a:xfrm>
          <a:off x="4929187" y="2247275"/>
          <a:ext cx="5572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3C3530-EDC9-4C93-AC7E-10BB691C27E1}">
      <dsp:nvSpPr>
        <dsp:cNvPr id="0" name=""/>
        <dsp:cNvSpPr/>
      </dsp:nvSpPr>
      <dsp:spPr>
        <a:xfrm rot="5400000">
          <a:off x="3105245" y="2355002"/>
          <a:ext cx="1931670" cy="171621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B27323-0F0E-48D1-B189-E5C809675F2D}">
      <dsp:nvSpPr>
        <dsp:cNvPr id="0" name=""/>
        <dsp:cNvSpPr/>
      </dsp:nvSpPr>
      <dsp:spPr>
        <a:xfrm>
          <a:off x="5486399" y="2668082"/>
          <a:ext cx="2228850" cy="786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b="1" kern="1200" dirty="0">
              <a:solidFill>
                <a:schemeClr val="bg1"/>
              </a:solidFill>
            </a:rPr>
            <a:t>Kerala  Region 20  SMPs  &amp; 140 SMLAs</a:t>
          </a:r>
        </a:p>
      </dsp:txBody>
      <dsp:txXfrm>
        <a:off x="5486399" y="2668082"/>
        <a:ext cx="2228850" cy="786932"/>
      </dsp:txXfrm>
    </dsp:sp>
    <dsp:sp modelId="{E3204CEF-5120-4EFB-A040-622D7C3224D3}">
      <dsp:nvSpPr>
        <dsp:cNvPr id="0" name=""/>
        <dsp:cNvSpPr/>
      </dsp:nvSpPr>
      <dsp:spPr>
        <a:xfrm>
          <a:off x="4929187" y="3061548"/>
          <a:ext cx="5572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84C107-1672-4FEF-ABD9-AC026511F722}">
      <dsp:nvSpPr>
        <dsp:cNvPr id="0" name=""/>
        <dsp:cNvSpPr/>
      </dsp:nvSpPr>
      <dsp:spPr>
        <a:xfrm rot="5400000">
          <a:off x="3527240" y="3133614"/>
          <a:ext cx="1474012" cy="132988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E3471-AA93-4B2D-AD33-7922BE3E7D2B}">
      <dsp:nvSpPr>
        <dsp:cNvPr id="0" name=""/>
        <dsp:cNvSpPr/>
      </dsp:nvSpPr>
      <dsp:spPr>
        <a:xfrm>
          <a:off x="5486399" y="3458580"/>
          <a:ext cx="2228850" cy="786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b="1" kern="1200" dirty="0">
              <a:solidFill>
                <a:schemeClr val="bg1"/>
              </a:solidFill>
            </a:rPr>
            <a:t>Nation India 543 SMPs</a:t>
          </a:r>
        </a:p>
      </dsp:txBody>
      <dsp:txXfrm>
        <a:off x="5486399" y="3458580"/>
        <a:ext cx="2228850" cy="786932"/>
      </dsp:txXfrm>
    </dsp:sp>
    <dsp:sp modelId="{2FE8DD6C-37C4-49E1-9A82-5741D5AFE080}">
      <dsp:nvSpPr>
        <dsp:cNvPr id="0" name=""/>
        <dsp:cNvSpPr/>
      </dsp:nvSpPr>
      <dsp:spPr>
        <a:xfrm>
          <a:off x="4929187" y="3852047"/>
          <a:ext cx="5572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05919-1C66-45E0-AB21-13986393DB28}">
      <dsp:nvSpPr>
        <dsp:cNvPr id="0" name=""/>
        <dsp:cNvSpPr/>
      </dsp:nvSpPr>
      <dsp:spPr>
        <a:xfrm rot="5400000">
          <a:off x="3926205" y="3889194"/>
          <a:ext cx="1040130" cy="96583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B6277-3D01-4DD2-AD48-BFE97C6A6299}" type="datetimeFigureOut">
              <a:rPr lang="en-IN" smtClean="0"/>
              <a:pPr/>
              <a:t>13-02-2021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8D936-5238-4364-847D-76E1C6C6183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B61E9-2B6B-4AF9-98E3-D3F8A8AD7F76}" type="datetimeFigureOut">
              <a:rPr lang="en-US" smtClean="0"/>
              <a:pPr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E1467-0B5C-4216-BAD4-B48C6D0A8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pPr eaLnBrk="1" hangingPunct="1"/>
            <a:endParaRPr lang="en-US" sz="5400" b="1" i="1" u="sng" dirty="0" smtClean="0">
              <a:solidFill>
                <a:schemeClr val="bg1"/>
              </a:solidFill>
            </a:endParaRPr>
          </a:p>
          <a:p>
            <a:pPr eaLnBrk="1" hangingPunct="1"/>
            <a:endParaRPr lang="en-US" sz="5400" b="1" i="1" u="sng" dirty="0" smtClean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28600" y="533400"/>
            <a:ext cx="8610600" cy="571500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i="1" dirty="0" smtClean="0">
              <a:solidFill>
                <a:srgbClr val="FFFF00"/>
              </a:solidFill>
            </a:endParaRPr>
          </a:p>
          <a:p>
            <a:pPr algn="ctr"/>
            <a:r>
              <a:rPr lang="en-US" sz="2800" b="1" i="1" dirty="0" err="1" smtClean="0">
                <a:solidFill>
                  <a:srgbClr val="FFFF00"/>
                </a:solidFill>
              </a:rPr>
              <a:t>ரீஜனல்</a:t>
            </a:r>
            <a:r>
              <a:rPr lang="en-US" sz="2800" b="1" i="1" dirty="0" smtClean="0">
                <a:solidFill>
                  <a:srgbClr val="FFFF00"/>
                </a:solidFill>
              </a:rPr>
              <a:t> </a:t>
            </a:r>
            <a:r>
              <a:rPr lang="en-US" sz="2800" b="1" i="1" dirty="0" err="1" smtClean="0">
                <a:solidFill>
                  <a:srgbClr val="FFFF00"/>
                </a:solidFill>
              </a:rPr>
              <a:t>கூடுகை</a:t>
            </a:r>
            <a:r>
              <a:rPr lang="en-US" sz="2800" b="1" i="1" dirty="0" smtClean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en-US" sz="2800" b="1" i="1" dirty="0" err="1" smtClean="0">
                <a:solidFill>
                  <a:srgbClr val="FFFF00"/>
                </a:solidFill>
              </a:rPr>
              <a:t>தமிழ்நாடு</a:t>
            </a:r>
            <a:r>
              <a:rPr lang="en-US" sz="2800" b="1" i="1" dirty="0" smtClean="0">
                <a:solidFill>
                  <a:srgbClr val="FFFF00"/>
                </a:solidFill>
              </a:rPr>
              <a:t> </a:t>
            </a:r>
            <a:endParaRPr lang="en-US" sz="4800" b="1" i="1" dirty="0" smtClean="0">
              <a:solidFill>
                <a:srgbClr val="FFFF00"/>
              </a:solidFill>
            </a:endParaRPr>
          </a:p>
          <a:p>
            <a:pPr algn="ctr"/>
            <a:r>
              <a:rPr lang="en-US" sz="2800" b="1" i="1" dirty="0" smtClean="0">
                <a:solidFill>
                  <a:srgbClr val="FFFF00"/>
                </a:solidFill>
              </a:rPr>
              <a:t>13.02.2021, </a:t>
            </a:r>
            <a:r>
              <a:rPr lang="en-US" sz="2800" b="1" i="1" dirty="0" err="1" smtClean="0">
                <a:solidFill>
                  <a:srgbClr val="FFFF00"/>
                </a:solidFill>
              </a:rPr>
              <a:t>சனிக்கிழமை</a:t>
            </a:r>
            <a:r>
              <a:rPr lang="en-US" sz="2800" b="1" i="1" dirty="0" smtClean="0">
                <a:solidFill>
                  <a:srgbClr val="FFFF00"/>
                </a:solidFill>
              </a:rPr>
              <a:t>, </a:t>
            </a:r>
          </a:p>
          <a:p>
            <a:pPr algn="ctr"/>
            <a:r>
              <a:rPr lang="en-US" sz="2800" b="1" i="1" dirty="0" smtClean="0">
                <a:solidFill>
                  <a:srgbClr val="FFFF00"/>
                </a:solidFill>
              </a:rPr>
              <a:t>6.-00-7.30 am</a:t>
            </a:r>
          </a:p>
          <a:p>
            <a:pPr algn="ctr"/>
            <a:endParaRPr lang="en-US" sz="2400" b="1" i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algn="ctr"/>
            <a:r>
              <a:rPr lang="en-US" sz="4000" b="1" i="1" dirty="0" smtClean="0">
                <a:solidFill>
                  <a:schemeClr val="bg1"/>
                </a:solidFill>
                <a:latin typeface="Arial Narrow" pitchFamily="34" charset="0"/>
              </a:rPr>
              <a:t>“</a:t>
            </a:r>
            <a:r>
              <a:rPr lang="ta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என் கண்களும் என் இருதயமும் எந்நாளும் இங்கே இருக்கும்.</a:t>
            </a:r>
            <a:r>
              <a:rPr lang="en-IN" sz="3200" b="1" dirty="0" smtClean="0">
                <a:solidFill>
                  <a:schemeClr val="bg1"/>
                </a:solidFill>
                <a:latin typeface="Arial Narrow" pitchFamily="34" charset="0"/>
              </a:rPr>
              <a:t>.</a:t>
            </a:r>
            <a:r>
              <a:rPr lang="en-IN" sz="3200" b="1" dirty="0" smtClean="0"/>
              <a:t>” </a:t>
            </a:r>
          </a:p>
          <a:p>
            <a:pPr algn="ctr"/>
            <a:r>
              <a:rPr lang="en-IN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 </a:t>
            </a:r>
            <a:r>
              <a:rPr lang="en-IN" sz="2800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நாளா</a:t>
            </a:r>
            <a:r>
              <a:rPr lang="en-IN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7:16</a:t>
            </a:r>
            <a:endParaRPr lang="en-IN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சத்துருவின்</a:t>
            </a:r>
            <a:r>
              <a:rPr lang="en-US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மோசடிகளை</a:t>
            </a:r>
            <a:r>
              <a:rPr lang="en-US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அம்பலப்படுத்துதல்</a:t>
            </a:r>
            <a:endParaRPr lang="en-IN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34400" cy="4876800"/>
          </a:xfrm>
        </p:spPr>
        <p:txBody>
          <a:bodyPr>
            <a:normAutofit fontScale="70000" lnSpcReduction="20000"/>
          </a:bodyPr>
          <a:lstStyle/>
          <a:p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எதிரியின்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ஊடுருவலைத்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தடுத்து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அவனை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கைது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செய்வதற்கும்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அவற்றின்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மோசடிகளை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தீய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திட்டங்களை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அம்பலப்படுத்துவதற்கும்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72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மணி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நேரமும்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தேவதூதர்கள்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அந்தப்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பகுதியில்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நமக்கு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பாதுகாவலர்களாக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நம்மோடு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சுற்றித்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திரிவார்கள்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</a:p>
          <a:p>
            <a:endParaRPr lang="en-IN" b="1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பகுதியில்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72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மணிநேரங்களில்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முடிந்தால்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இரவு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ஜெபங்கள்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உபவாச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பிரார்த்தனைகள்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சங்கிலி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ஜெபங்கள்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நடத்தப்படலாம்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 (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நீங்கள்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ஏற்கனவே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நடத்தினால்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அதற்காக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72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மணிநேரங்களைத்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தேர்ந்தெடுத்துக்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கொள்ளலாம்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.)</a:t>
            </a:r>
          </a:p>
          <a:p>
            <a:endParaRPr lang="en-IN" b="1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சிறிய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பகுதியை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நாம்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சுத்தப்படுத்தும்போது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​​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முழு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தேசமும்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சுத்திகரிக்கப்பட்டு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பரிசுத்தமாக்கப்படும்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கர்த்தருடைய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மகிமை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தேசத்தில்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தங்கியிருக்கும்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endParaRPr lang="en-IN" b="1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IN" b="1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IN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endParaRPr lang="en-IN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இயேசுவை</a:t>
            </a:r>
            <a:r>
              <a:rPr lang="en-US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அழைத்துச்</a:t>
            </a:r>
            <a:r>
              <a:rPr lang="en-US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செல்லுதல்</a:t>
            </a:r>
            <a:endParaRPr lang="en-IN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334000"/>
          </a:xfrm>
        </p:spPr>
        <p:txBody>
          <a:bodyPr>
            <a:normAutofit/>
          </a:bodyPr>
          <a:lstStyle/>
          <a:p>
            <a:endParaRPr lang="en-IN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IN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இயேசுவின்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வருகை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அவசரமாக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தேவைப்படும்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எல்லா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இடங்களுக்கும்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குடும்பங்களுக்கும்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நிறுவனங்களுக்கும்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நிலங்களுக்கும்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அழைத்துச்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செல்லுங்கள்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அவருடைய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ஆசீர்வாதத்தைப்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பெற்றுக்கொள்ளுங்கள்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endParaRPr lang="en-IN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endParaRPr lang="en-IN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endParaRPr lang="en-IN" b="1" dirty="0">
              <a:solidFill>
                <a:srgbClr val="FFFF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4.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மாதிரி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தொகுதியின்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ஒரு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வரைவை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உருவாக்கி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வருகையின்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போது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அதற்காக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அவரின்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அங்கீகரிப்பை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பெற்றுக்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கொள்ளுங்கள்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உங்கள்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தொகுதியை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உலகின்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அனைத்து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தொகுதிகளுக்கும்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ஒரு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சிறந்த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மாதிரியாக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மாற்றுமாறு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அவரிடம்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கோருங்கள்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endParaRPr lang="en-IN" dirty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10000"/>
          </a:bodyPr>
          <a:lstStyle/>
          <a:p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தொகுதி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கர்த்தரின்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மகிமை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தங்கி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வாழும்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இடமாக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ஆக்குங்கள்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அங்கு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வெளிப்படும்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தேவ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மகிமையைக்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காண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உலகத்திலிருந்து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பலர்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வருவார்கள்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ஒரு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சிறந்த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திட்டத்தை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உருவாக்குங்கள்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ஆயத்த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வேலைகளை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(home work)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நன்றாகச்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செய்யுங்கள்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இதனால்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அவரது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வருகை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நேரம்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மிகச்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சிறப்பான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பொருத்தமான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முறையில்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பயன்படுத்தப்படும்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endParaRPr lang="en-IN" b="1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IN" b="1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சங்கீதம்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26:8 </a:t>
            </a:r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கர்த்தாவே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உமது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ஆலயமாகிய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வாசஸ்தலத்தையும்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உமது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மகிமை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தங்கிய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ஸ்தானத்தையும்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வாஞ்சிக்கிறேன்</a:t>
            </a:r>
            <a:r>
              <a:rPr lang="en-IN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en-IN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81000" y="304800"/>
          <a:ext cx="8001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6868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b="1" dirty="0" smtClean="0">
                <a:solidFill>
                  <a:srgbClr val="FFFF00"/>
                </a:solidFill>
                <a:latin typeface="Arial Narrow" pitchFamily="34" charset="0"/>
              </a:rPr>
              <a:t>	1.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ஒவ்வொரு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மாநிலத்திலும்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உள்ள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தனது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பிள்ளைகள்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தங்கள்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மாநிலத்திற்கு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கர்த்தர்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வருகை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தர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3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நாட்கள்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பிப்ரவரி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மாதத்தின்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எதாவது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3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நாட்கள்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)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ஒதுக்க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வேண்டும்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என்று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கர்த்தர்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விரும்புகிறார்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72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மணிநேரங்களை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மாநிலத்தின்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பல்வேறு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பல்வேறு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நிழல்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பாராளுமன்ற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உறுப்பினர்களுக்கு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நிழல்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சட்டமன்ற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உறுப்பினர்களுக்கு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பிரித்து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கொடுக்கப்படவேண்டும்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இயேசுராஜாவின்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இந்த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சந்திப்புநாட்களை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மிகுந்த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பயனுள்ளதாய்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மாற்றுவதற்கு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ஒவ்வொரு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நிழல்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பாராளுமன்ற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நிழல்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சட்டமன்றத்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தொகுதிகளிலும்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கீழ்க்கண்ட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தயாரிப்புகளை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செய்யும்படி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பரிசுத்த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ஆவியானவர்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உணர்த்துகிறார்</a:t>
            </a:r>
            <a:r>
              <a:rPr lang="en-IN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>
              <a:buNone/>
            </a:pPr>
            <a:endParaRPr lang="en-IN" sz="28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FF00"/>
                </a:solidFill>
                <a:latin typeface="Arial Narrow" pitchFamily="34" charset="0"/>
              </a:rPr>
              <a:t/>
            </a:r>
            <a:br>
              <a:rPr lang="en-IN" b="1" dirty="0" smtClean="0">
                <a:solidFill>
                  <a:srgbClr val="FFFF00"/>
                </a:solidFill>
                <a:latin typeface="Arial Narrow" pitchFamily="34" charset="0"/>
              </a:rPr>
            </a:br>
            <a:r>
              <a:rPr lang="en-IN" sz="31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1.2.2021 </a:t>
            </a:r>
            <a:r>
              <a:rPr lang="en-IN" sz="31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அன்று</a:t>
            </a:r>
            <a:r>
              <a:rPr lang="en-IN" sz="31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1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தேசீய</a:t>
            </a:r>
            <a:r>
              <a:rPr lang="en-IN" sz="31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1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ஆராதனையின்</a:t>
            </a:r>
            <a:r>
              <a:rPr lang="en-IN" sz="31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1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போது</a:t>
            </a:r>
            <a:r>
              <a:rPr lang="en-IN" sz="31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1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பெறப்பட்ட</a:t>
            </a:r>
            <a:r>
              <a:rPr lang="en-IN" sz="31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1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தெய்வீக</a:t>
            </a:r>
            <a:r>
              <a:rPr lang="en-IN" sz="31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1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உள்ளுணர்வு</a:t>
            </a:r>
            <a:r>
              <a:rPr lang="en-IN" sz="31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(Insight)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b="1" dirty="0" smtClean="0">
                <a:solidFill>
                  <a:srgbClr val="FFFF00"/>
                </a:solidFill>
                <a:latin typeface="Arial Narrow" pitchFamily="34" charset="0"/>
              </a:rPr>
              <a:t/>
            </a:r>
            <a:br>
              <a:rPr lang="en-IN" b="1" dirty="0" smtClean="0">
                <a:solidFill>
                  <a:srgbClr val="FFFF00"/>
                </a:solidFill>
                <a:latin typeface="Arial Narrow" pitchFamily="34" charset="0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r>
              <a:rPr lang="ta-IN" sz="4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என் நாமம் தரிக்கப்பட்ட என் ஜனங்கள் தங்களைத் தாழ்த்தி, ஜெபம்பண்ணி, என் முகத்தைத் தேடி, தங்கள் பொல்லாத வழிகளைவிட்டுத் திரும்பினால், அப்பொழுது பரலோகத்திலிருக்கிற நான் கேட்டு, அவர்கள் பாவத்தை மன்னித்து, அவர்கள் தேசத்துக்கு க்ஷேமத்தைக் கொடுப்பேன்.</a:t>
            </a:r>
          </a:p>
          <a:p>
            <a:r>
              <a:rPr lang="ta-IN" sz="4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ta-IN" sz="4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ta-IN" sz="4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இந்த ஸ்தலத்திலே செய்யப்படும் ஜெபத்திற்கு என் கண்கள் திறந்தவைகளும், என் செவிகள் கவனிக்கிறவைகளுமாயிருக்கும்.</a:t>
            </a:r>
          </a:p>
          <a:p>
            <a:r>
              <a:rPr lang="ta-IN" sz="4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ta-IN" sz="4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ta-IN" sz="4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என் நாமம் இந்த ஆலயத்தில் என்றென்றைக்கும் இருக்கும்படி, நான் அதைத் தெரிந்துகொண்டு பரிசுத்தப்படுத்தினேன்; என் கண்களும் என் இருதயமும் எந்நாளும் இங்கே இருக்கும்.</a:t>
            </a:r>
            <a:r>
              <a:rPr lang="en-US" sz="4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2 </a:t>
            </a:r>
            <a:r>
              <a:rPr lang="en-US" sz="44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நாள்</a:t>
            </a:r>
            <a:r>
              <a:rPr lang="en-US" sz="4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7:14-16</a:t>
            </a:r>
            <a:endParaRPr lang="ta-IN" sz="4400" b="1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0">
              <a:buNone/>
            </a:pPr>
            <a:endParaRPr lang="en-IN" b="1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dirty="0" smtClean="0">
                <a:solidFill>
                  <a:schemeClr val="bg2"/>
                </a:solidFill>
                <a:latin typeface="Arial Narrow" pitchFamily="34" charset="0"/>
              </a:rPr>
              <a:t>1. </a:t>
            </a:r>
            <a:r>
              <a:rPr lang="en-US" dirty="0" err="1" smtClean="0">
                <a:solidFill>
                  <a:schemeClr val="bg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சுத்தீகரித்தல்</a:t>
            </a:r>
            <a:endParaRPr lang="en-IN" dirty="0">
              <a:solidFill>
                <a:schemeClr val="bg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6019800"/>
          </a:xfrm>
        </p:spPr>
        <p:txBody>
          <a:bodyPr>
            <a:normAutofit fontScale="55000" lnSpcReduction="20000"/>
          </a:bodyPr>
          <a:lstStyle/>
          <a:p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இயேசுவை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வரவேற்பதற்கும்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சிங்காசனம்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அமைப்பதற்கும்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இயேசுவின்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படையணியினர்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குறிப்பிட்ட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மாநிலத்தின்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தங்கள்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குறிப்பிட்ட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பகுதியை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பரிசுத்தப்படுத்தவேண்டும்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அதற்காக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முதலில்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சுத்திகரிப்பு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செய்யப்பட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வேண்டும்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அருவருப்பான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விஷயங்கள்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அனைத்தும்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தூக்கி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எறியப்பட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வேண்டும்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வீட்டில்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ஒரு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விருந்தினரை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நாம்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வரவேற்கும்போது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​​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அதை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சுத்தம்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திரைச்சீலைகள்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பூக்கள்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போன்றவற்றால்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அழகுபடுத்துவது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போல்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சிருஷ்டிகருக்கு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எதிராக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உங்க்கள்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தொகுதியில்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செய்யப்பட்ட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அனைத்து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பாவங்களுக்கும்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மன்னிப்பு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கேட்க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வேண்டும்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நிலத்திலிருந்து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தொடங்கி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(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பூமிபூஜா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ஒரு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கட்டுமானம்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தொடங்கும்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கட்டிடத்தை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அர்ப்பணித்தது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  ​​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பண்டிகைகளின்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உருவங்களை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(Deities)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ஊர்வலமாக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அனைத்து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தெருக்களிலும்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கொண்டு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வருவதன்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மூலம்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ஒரு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முழு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கிராமத்தையும்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நகரத்தையும்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அர்ப்பணித்தது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போன்ற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இன்னும்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பல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 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இயேசுவின்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பெயரால்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அனைத்தையும்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ரத்து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44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செய்யுங்கள்</a:t>
            </a:r>
            <a:r>
              <a:rPr lang="en-IN" sz="4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lvl="0">
              <a:buNone/>
            </a:pPr>
            <a:endParaRPr lang="en-IN" sz="4000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pPr lvl="0">
              <a:buNone/>
            </a:pPr>
            <a:r>
              <a:rPr lang="en-IN" sz="4000" b="1" dirty="0" smtClean="0">
                <a:solidFill>
                  <a:srgbClr val="FFFF00"/>
                </a:solidFill>
                <a:latin typeface="Arial Narrow" pitchFamily="34" charset="0"/>
              </a:rPr>
              <a:t>	</a:t>
            </a:r>
          </a:p>
          <a:p>
            <a:endParaRPr lang="en-IN" sz="3800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endParaRPr lang="en-IN" b="1" dirty="0">
              <a:solidFill>
                <a:srgbClr val="FFFF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 Narrow" pitchFamily="34" charset="0"/>
              </a:rPr>
              <a:t>2. </a:t>
            </a:r>
            <a:r>
              <a:rPr lang="en-US" dirty="0" err="1" smtClean="0">
                <a:solidFill>
                  <a:srgbClr val="FFFF00"/>
                </a:solidFill>
                <a:latin typeface="Arial Narrow" pitchFamily="34" charset="0"/>
              </a:rPr>
              <a:t>இடத்தின்</a:t>
            </a:r>
            <a:r>
              <a:rPr lang="en-US" dirty="0" smtClean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 Narrow" pitchFamily="34" charset="0"/>
              </a:rPr>
              <a:t>பெயர்</a:t>
            </a:r>
            <a:endParaRPr lang="en-IN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b="1" dirty="0" smtClean="0">
                <a:solidFill>
                  <a:srgbClr val="FFFF00"/>
                </a:solidFill>
                <a:latin typeface="Arial Narrow" pitchFamily="34" charset="0"/>
              </a:rPr>
              <a:t>	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இடத்தின்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பெயரிலிருந்து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தொடங்குங்கள்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ஒரு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தெய்வத்திற்கான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ஒரு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அர்ப்பணிப்பையும்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குறிக்கிறது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என்றால்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ரத்துசெய்து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குறிப்பிட்ட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பகுதியின்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மீது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தெய்வத்தின்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ஆட்சியையும்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அரசாங்கத்தையும்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அகற்றவும்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>
              <a:buNone/>
            </a:pP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அந்தப்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பகுதிக்கு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புதிய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பெயரைக்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கொடுத்து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நீங்கள்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மறுசீரமைக்க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வேண்டும்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கர்த்தர்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அந்தப்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பகுதியைக்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நோக்கிப்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பார்த்து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அதற்கு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இரக்கம்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காட்டும்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நாட்கள்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இவை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>
              <a:buNone/>
            </a:pP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பாவங்களை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நீக்குவதற்கு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கர்த்தர்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நம்மைத்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தூண்டுவதெல்லாம்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நாட்களில்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நேரத்தில்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செய்யப்படலாம்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>
              <a:buNone/>
            </a:pPr>
            <a:endParaRPr lang="en-IN" b="1" dirty="0">
              <a:solidFill>
                <a:schemeClr val="accent6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endParaRPr lang="en-IN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இரண்டாவதாக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</a:p>
          <a:p>
            <a:pPr>
              <a:buNone/>
            </a:pP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பகுதியின்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நிலம்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மண்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நீர்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காற்று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மற்றும்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அரசு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கார்ப்பரேஷன்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நகராட்சி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தொகுதி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பஞ்சாயத்து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வார்டு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போன்றவை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>
              <a:buNone/>
            </a:pP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ii.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அரசியல்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தலைவர்கள்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ஆளும்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மற்றும்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எதிர்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கட்சிகள்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>
              <a:buNone/>
            </a:pP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iii.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குடும்பங்கள்</a:t>
            </a:r>
            <a:endParaRPr lang="en-IN" b="1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iv.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மத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இடங்கள்</a:t>
            </a:r>
            <a:endParaRPr lang="en-IN" b="1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v.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ஒடுக்கப்பட்டவர்கள்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அனாதைகள்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விதவைகள்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சிறையில்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இருப்பவர்கள்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மருத்துவமனைகள்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மனநலம்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மற்றும்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மறுவாழ்வு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மையங்கள்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போன்ற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குறிப்பிட்ட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பகுதியில்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கட்டவும்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கட்டவிழ்க்கவும்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உங்களுக்கு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வழங்கப்பட்ட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அதிகாரத்தைப்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பயன்படுத்தி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சிருஷ்டிகர்த்தருக்கு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அர்ப்பணிக்ககவும்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 Narrow" pitchFamily="34" charset="0"/>
              </a:rPr>
              <a:t>4. </a:t>
            </a:r>
            <a:endParaRPr lang="en-IN" sz="4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அப்படியே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நிறுவனங்கள்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சாலைகள்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பிரதான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கட்டிடங்கள்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ரயில்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நிலையங்கள்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விமான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நிலையங்கள்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போன்றவற்றையும்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அர்ப்பணிக்கவும்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பூர்வ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காலங்களில்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பல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ஆண்டுகளுக்கு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முன்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நூற்றாண்டுகளுக்கு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முன்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செய்யப்பட்ட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அர்ப்பணிப்பு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காரணமாக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சாத்தான்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உரிமை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கோரக்கூடிய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அனைத்து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அதிகாரங்களையும்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ரத்து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செய்வதன்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மூலம்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மீண்டும்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கர்த்தருக்கு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அர்ப்பணிக்கவும்</a:t>
            </a:r>
            <a:r>
              <a:rPr lang="en-IN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lvl="0"/>
            <a:endParaRPr lang="en-IN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pPr lvl="0">
              <a:buNone/>
            </a:pPr>
            <a:endParaRPr lang="en-IN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endParaRPr lang="en-US" b="1" dirty="0" smtClean="0">
              <a:solidFill>
                <a:srgbClr val="FFFF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தேவதூதர்களை</a:t>
            </a:r>
            <a:r>
              <a:rPr lang="en-IN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நியமித்தல்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பகுதிக்கு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ஊழியம்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தேவதூதர்களை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நியமிக்கவும்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சுத்திகரிப்பு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பரிசுத்தப்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படுத்துதல்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துதி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ஆராதனையால்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நிரப்புதல்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ஆராதனை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வீரர்கள்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தீர்க்கதரிசிகள்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தீர்க்கதரிசனங்கள்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வரங்களின்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பள்ளிகள்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அணி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சபை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இயேசுவின்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படையணி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வீரர்கள்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வீராங்கனைகள்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போன்ற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பல்வேறு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ஊழியங்களில்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வேலை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அவர்களை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6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நியமிக்கவும்</a:t>
            </a:r>
            <a:r>
              <a:rPr lang="en-IN" sz="36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endParaRPr lang="en-US" sz="3600" b="1" dirty="0" smtClean="0">
              <a:solidFill>
                <a:srgbClr val="FFFF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நற்செயல்கள்</a:t>
            </a:r>
            <a:r>
              <a:rPr lang="en-US" sz="4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செய்தல்</a:t>
            </a:r>
            <a:endParaRPr lang="en-IN" sz="48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05400"/>
          </a:xfrm>
        </p:spPr>
        <p:txBody>
          <a:bodyPr>
            <a:normAutofit fontScale="85000" lnSpcReduction="10000"/>
          </a:bodyPr>
          <a:lstStyle/>
          <a:p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பகுதியில்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இந்த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72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மணிநேரங்களில்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முடிந்தவரை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பல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நல்ல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செயல்களைச்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செய்யுங்கள்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(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மருத்துவமனைகள்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சந்தித்தல்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TIP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திட்டங்கள்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ஏழைகளுக்கு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உணவளித்தல்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ஆலோசனை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வழங்குதல்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சங்கிலி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பிரார்த்தனை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AOJ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உறுப்பினர்கள்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அல்லாதவர்களின்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வீடுகளை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சந்திப்பது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அல்லது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அவர்களை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தொலைபேசியில்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அழைப்பது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அவர்களுடன்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அவர்களுக்காக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ஜெபிப்பது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கர்த்தர்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மகிழ்ச்சியடையும்படி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இந்த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நற்செயல்களைச்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3300" b="1" dirty="0" err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செய்யுங்கள்</a:t>
            </a:r>
            <a:r>
              <a:rPr lang="en-IN" sz="33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endParaRPr lang="en-IN" sz="3300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en-IN" sz="3300" b="1" dirty="0" smtClean="0">
                <a:solidFill>
                  <a:srgbClr val="FFFF00"/>
                </a:solidFill>
                <a:latin typeface="Arial Narrow" pitchFamily="34" charset="0"/>
              </a:rPr>
              <a:t> </a:t>
            </a:r>
            <a:endParaRPr lang="en-IN" b="1" dirty="0" smtClean="0">
              <a:solidFill>
                <a:srgbClr val="FFFF00"/>
              </a:solidFill>
              <a:latin typeface="Arial Narrow" pitchFamily="34" charset="0"/>
            </a:endParaRPr>
          </a:p>
          <a:p>
            <a:pPr>
              <a:buNone/>
            </a:pPr>
            <a:endParaRPr lang="en-US" sz="3200" b="1" dirty="0" smtClean="0">
              <a:solidFill>
                <a:srgbClr val="FFFF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3489</TotalTime>
  <Words>595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 1.2.2021 அன்று தேசீய ஆராதனையின் போது பெறப்பட்ட தெய்வீக உள்ளுணர்வு (Insight)  </vt:lpstr>
      <vt:lpstr>1. சுத்தீகரித்தல்</vt:lpstr>
      <vt:lpstr>2. இடத்தின் பெயர்</vt:lpstr>
      <vt:lpstr>Slide 6</vt:lpstr>
      <vt:lpstr>4. </vt:lpstr>
      <vt:lpstr>தேவதூதர்களை நியமித்தல்</vt:lpstr>
      <vt:lpstr>நற்செயல்கள் செய்தல்</vt:lpstr>
      <vt:lpstr>சத்துருவின் மோசடிகளை அம்பலப்படுத்துதல்</vt:lpstr>
      <vt:lpstr>இயேசுவை அழைத்துச் செல்லுதல்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169</cp:revision>
  <dcterms:created xsi:type="dcterms:W3CDTF">2010-06-08T01:36:57Z</dcterms:created>
  <dcterms:modified xsi:type="dcterms:W3CDTF">2021-02-12T19:00:01Z</dcterms:modified>
</cp:coreProperties>
</file>