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2761-F425-43C0-8F27-843770E46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7F783-AC2B-46C9-831E-1DAC49A4B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6F5E8-744A-409D-AD63-004E5AFD8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DB0A1-6B57-4429-A488-9300F22E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8DCE0-E89B-4804-919D-6CF7ABE1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1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4809A-F62D-419A-9858-91903C66E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D8B05-BD77-4C33-938F-1876A85B9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E878-A4FE-433E-A66D-A04CB37B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3614C-6D0A-4B05-8FB3-44345416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F5FDD-36E3-44AC-96B0-5CFB0F52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0C5875-F8C6-441B-9693-8FDA00325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5F330-DC9F-4E8C-BA47-44098806B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173E9-29AF-475A-BB25-BA91E7A7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DE556-2A37-4E78-9A8F-037D97CB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C06F7-B0D2-46FA-A383-51B43D6B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2E0C5-A98F-4C18-AC8E-1D706A448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BDDB-3F57-467A-B249-8B3438C50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98C50-C023-4898-AA9B-DEA1D8D0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8E605-58B5-4184-B250-6CBF0867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8713B-A287-45A2-AA2F-7CC76D1B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1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D8C6-C872-4622-8C15-2AEE2E3B5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9706B-DBCA-4153-A89B-98D5550F7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AFECD-19CD-45F5-A03B-C5AE74212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A6BBE-80B3-44FA-B3A0-41EB7361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A9BAA-6895-44C8-ADBB-2652AC6F6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AEB8-F29B-4110-B930-BD1AB69EE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701FB-CF9C-43D2-A3A7-11DD75A95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8795D-8B5F-4758-8E26-114353B54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B6740-B54D-445C-AC17-0A42F19B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3F24D-11A8-49DB-A821-C8A00557F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CA20D-BE81-4A45-9F89-E6184206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5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A5C5-6BAE-40B2-B523-31488D858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3CFF-DE64-4A09-A8DA-DE543B8EC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92AC1-9874-49E0-8CBF-AAEC1C81A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C4A72-D32A-438E-9C8F-662C17136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2BE95-1034-4B4B-A6A2-A572CC514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2E39B2-35D9-4D01-84DC-5F2D7889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340FD2-CA68-4365-B261-1AA72112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9D70F-E692-495A-B220-1AE1180E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8F9F-CE53-42DF-9275-99C59D76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FAC05-0915-47C8-A62A-388E54FB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D9C54-31E1-46BF-A397-7A56969E6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9DC2F-9B61-49D9-9BE6-3734A3FAE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34E33-DFD7-4B01-A7CF-3C6274D61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0C65D9-E83F-42B5-B615-C6CD07D14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2F95B-B239-43AF-B381-2816DFDBC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0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6850E-D05D-437C-914F-6C6E39DC8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53408-E5E6-4CD3-8037-4794F2515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1582D-C487-4F3B-94CD-D18F8AB81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6C6EF-6DE5-42D4-B94C-E36D1AB4C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79382-EBE3-46C3-9715-103746B97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87E53-6BA5-4418-98AF-158ACC9C0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5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176A3-C3A8-4B11-90DE-0AD728BB7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12764E-E07C-4B10-9AB5-FE275EDD7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C7FA1-0299-4F5B-BBF8-0CA43757A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43CCD-1D05-4445-8FB6-F9F860B85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1E4D2-76AA-40AF-B706-22B48CA1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D142D-F126-4DB4-BE5B-5A367ADB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7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74824E-2A2F-4AD8-B3C7-07FC7CB3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A0A11-E00F-47E5-866E-5339528C4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A6644-A814-4DF7-9194-D0A6246D6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4A05A-CA26-4D0B-A257-020938C2C5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56EB-EC12-4BBD-B1C7-B3028C373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FE1F1-C0F4-4EC3-8636-BDE61964B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EE4A7-E177-423B-A4B8-316E2A0C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6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B2CF2-67F9-448E-A0E7-54048A918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presentation for AOJ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B3B33-3AF6-4707-B154-93224C9F38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27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Sample presentation for AOJ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 for AOJ</dc:title>
  <dc:creator>leo Reynold</dc:creator>
  <cp:lastModifiedBy>leo Reynold</cp:lastModifiedBy>
  <cp:revision>1</cp:revision>
  <dcterms:created xsi:type="dcterms:W3CDTF">2021-05-24T04:44:15Z</dcterms:created>
  <dcterms:modified xsi:type="dcterms:W3CDTF">2021-05-24T04:44:26Z</dcterms:modified>
</cp:coreProperties>
</file>